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80" r:id="rId6"/>
    <p:sldId id="282" r:id="rId7"/>
    <p:sldId id="283" r:id="rId8"/>
    <p:sldId id="284" r:id="rId9"/>
    <p:sldId id="285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8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261303C-753B-4163-8AF8-4682C9ED7E19}" type="datetimeFigureOut">
              <a:rPr lang="pl-PL" smtClean="0"/>
              <a:t>2013-04-05</a:t>
            </a:fld>
            <a:endParaRPr lang="pl-P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3592022-CE45-4400-8B91-CF836846327A}" type="slidenum">
              <a:rPr lang="pl-PL" smtClean="0"/>
              <a:t>‹#›</a:t>
            </a:fld>
            <a:endParaRPr lang="pl-P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303C-753B-4163-8AF8-4682C9ED7E19}" type="datetimeFigureOut">
              <a:rPr lang="pl-PL" smtClean="0"/>
              <a:t>2013-04-05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2022-CE45-4400-8B91-CF83684632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303C-753B-4163-8AF8-4682C9ED7E19}" type="datetimeFigureOut">
              <a:rPr lang="pl-PL" smtClean="0"/>
              <a:t>2013-04-05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2022-CE45-4400-8B91-CF83684632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303C-753B-4163-8AF8-4682C9ED7E19}" type="datetimeFigureOut">
              <a:rPr lang="pl-PL" smtClean="0"/>
              <a:t>2013-04-05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2022-CE45-4400-8B91-CF83684632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303C-753B-4163-8AF8-4682C9ED7E19}" type="datetimeFigureOut">
              <a:rPr lang="pl-PL" smtClean="0"/>
              <a:t>2013-04-05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2022-CE45-4400-8B91-CF83684632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303C-753B-4163-8AF8-4682C9ED7E19}" type="datetimeFigureOut">
              <a:rPr lang="pl-PL" smtClean="0"/>
              <a:t>2013-04-05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2022-CE45-4400-8B91-CF836846327A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303C-753B-4163-8AF8-4682C9ED7E19}" type="datetimeFigureOut">
              <a:rPr lang="pl-PL" smtClean="0"/>
              <a:t>2013-04-05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2022-CE45-4400-8B91-CF83684632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303C-753B-4163-8AF8-4682C9ED7E19}" type="datetimeFigureOut">
              <a:rPr lang="pl-PL" smtClean="0"/>
              <a:t>2013-04-05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2022-CE45-4400-8B91-CF83684632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303C-753B-4163-8AF8-4682C9ED7E19}" type="datetimeFigureOut">
              <a:rPr lang="pl-PL" smtClean="0"/>
              <a:t>2013-04-05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2022-CE45-4400-8B91-CF83684632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303C-753B-4163-8AF8-4682C9ED7E19}" type="datetimeFigureOut">
              <a:rPr lang="pl-PL" smtClean="0"/>
              <a:t>2013-04-05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2022-CE45-4400-8B91-CF836846327A}" type="slidenum">
              <a:rPr lang="pl-PL" smtClean="0"/>
              <a:t>‹#›</a:t>
            </a:fld>
            <a:endParaRPr lang="pl-P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303C-753B-4163-8AF8-4682C9ED7E19}" type="datetimeFigureOut">
              <a:rPr lang="pl-PL" smtClean="0"/>
              <a:t>2013-04-05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2022-CE45-4400-8B91-CF83684632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261303C-753B-4163-8AF8-4682C9ED7E19}" type="datetimeFigureOut">
              <a:rPr lang="pl-PL" smtClean="0"/>
              <a:t>2013-04-05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3592022-CE45-4400-8B91-CF836846327A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Badanie termoizolacji szkoły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ZSLG Rataje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74359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Zdjęcia i opisy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/>
              <a:t>miejsc najintensywniej oddających ciepło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90889661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6 stycznia 2013</a:t>
            </a:r>
            <a:endParaRPr lang="pl-P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Główne wejście</a:t>
            </a:r>
            <a:endParaRPr lang="pl-PL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974975"/>
            <a:ext cx="2835275" cy="2835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/>
              <a:t>Tylnie wejście</a:t>
            </a:r>
            <a:endParaRPr lang="pl-PL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25" y="2974975"/>
            <a:ext cx="2835275" cy="2835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ontent Placeholder 7"/>
          <p:cNvSpPr txBox="1">
            <a:spLocks/>
          </p:cNvSpPr>
          <p:nvPr/>
        </p:nvSpPr>
        <p:spPr>
          <a:xfrm>
            <a:off x="1187624" y="5877272"/>
            <a:ext cx="6777317" cy="6754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algn="ctr">
              <a:lnSpc>
                <a:spcPct val="150000"/>
              </a:lnSpc>
            </a:pPr>
            <a:r>
              <a:rPr lang="pl-PL" dirty="0" smtClean="0"/>
              <a:t>Ramy okien i drzwi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5279799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Gimnazjum</a:t>
            </a:r>
            <a:endParaRPr lang="pl-PL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974975"/>
            <a:ext cx="2835275" cy="2835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/>
              <a:t>Internat</a:t>
            </a:r>
            <a:endParaRPr lang="pl-PL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25" y="2974975"/>
            <a:ext cx="2835275" cy="2835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ontent Placeholder 7"/>
          <p:cNvSpPr txBox="1">
            <a:spLocks/>
          </p:cNvSpPr>
          <p:nvPr/>
        </p:nvSpPr>
        <p:spPr>
          <a:xfrm>
            <a:off x="1187624" y="5877272"/>
            <a:ext cx="6777317" cy="6754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algn="ctr">
              <a:lnSpc>
                <a:spcPct val="150000"/>
              </a:lnSpc>
            </a:pPr>
            <a:r>
              <a:rPr lang="pl-PL" dirty="0" smtClean="0"/>
              <a:t>Ramy okien i drzwi, suterena, komin z kotłowni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1398962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13 stycznia 2013</a:t>
            </a:r>
            <a:endParaRPr lang="pl-P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Gimnazjum</a:t>
            </a:r>
            <a:endParaRPr lang="pl-PL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974975"/>
            <a:ext cx="2835275" cy="2835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/>
              <a:t>Sala gimnastyczna</a:t>
            </a:r>
            <a:endParaRPr lang="pl-PL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25" y="2974975"/>
            <a:ext cx="2835275" cy="2835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ontent Placeholder 7"/>
          <p:cNvSpPr txBox="1">
            <a:spLocks/>
          </p:cNvSpPr>
          <p:nvPr/>
        </p:nvSpPr>
        <p:spPr>
          <a:xfrm>
            <a:off x="179512" y="5661248"/>
            <a:ext cx="8712968" cy="8914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algn="ctr">
              <a:lnSpc>
                <a:spcPct val="150000"/>
              </a:lnSpc>
            </a:pPr>
            <a:r>
              <a:rPr lang="pl-PL" dirty="0" smtClean="0"/>
              <a:t>Ramy okien i drzwi, kominy wentylacyjne, plastikowa część dachu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4593692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Pierwsze piętro</a:t>
            </a:r>
            <a:endParaRPr lang="pl-PL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974975"/>
            <a:ext cx="2835275" cy="2835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2276872"/>
            <a:ext cx="3744415" cy="639762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Przejście między szkołami</a:t>
            </a:r>
            <a:endParaRPr lang="pl-PL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25" y="2974975"/>
            <a:ext cx="2835275" cy="2835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ontent Placeholder 7"/>
          <p:cNvSpPr txBox="1">
            <a:spLocks/>
          </p:cNvSpPr>
          <p:nvPr/>
        </p:nvSpPr>
        <p:spPr>
          <a:xfrm>
            <a:off x="1187624" y="5877272"/>
            <a:ext cx="6777317" cy="6754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algn="ctr">
              <a:lnSpc>
                <a:spcPct val="150000"/>
              </a:lnSpc>
            </a:pPr>
            <a:r>
              <a:rPr lang="pl-PL" dirty="0" smtClean="0"/>
              <a:t>Ramy okien, przejście między szkołami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4635166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20 stycznia 2013</a:t>
            </a:r>
            <a:endParaRPr lang="pl-P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Sala gimnastyczna</a:t>
            </a:r>
            <a:endParaRPr lang="pl-PL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974975"/>
            <a:ext cx="2835275" cy="2835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Szkoła ponadgimnazjalna</a:t>
            </a:r>
            <a:endParaRPr lang="pl-PL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25" y="2974975"/>
            <a:ext cx="2835275" cy="2835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ontent Placeholder 7"/>
          <p:cNvSpPr txBox="1">
            <a:spLocks/>
          </p:cNvSpPr>
          <p:nvPr/>
        </p:nvSpPr>
        <p:spPr>
          <a:xfrm>
            <a:off x="467544" y="5877272"/>
            <a:ext cx="8208912" cy="6754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algn="ctr">
              <a:lnSpc>
                <a:spcPct val="150000"/>
              </a:lnSpc>
            </a:pPr>
            <a:r>
              <a:rPr lang="pl-PL" dirty="0" smtClean="0"/>
              <a:t>Ramy okien i drzwi ewakuacyjnych, plastikowa część dachu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7678968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Główne wejście wewnątrz</a:t>
            </a:r>
            <a:endParaRPr lang="pl-PL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974975"/>
            <a:ext cx="2835275" cy="2835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/>
              <a:t>Tylne wejście</a:t>
            </a:r>
            <a:endParaRPr lang="pl-PL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25" y="2974975"/>
            <a:ext cx="2835275" cy="2835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ontent Placeholder 7"/>
          <p:cNvSpPr txBox="1">
            <a:spLocks/>
          </p:cNvSpPr>
          <p:nvPr/>
        </p:nvSpPr>
        <p:spPr>
          <a:xfrm>
            <a:off x="1187624" y="5877272"/>
            <a:ext cx="6777317" cy="6754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algn="ctr">
              <a:lnSpc>
                <a:spcPct val="150000"/>
              </a:lnSpc>
            </a:pPr>
            <a:r>
              <a:rPr lang="pl-PL" dirty="0" smtClean="0"/>
              <a:t>Ramy okien i drzwi, kominy wentylacyjne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8677531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27 stycznia 2013</a:t>
            </a:r>
            <a:endParaRPr lang="pl-P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Sala gimnastyczna</a:t>
            </a:r>
            <a:endParaRPr lang="pl-PL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974975"/>
            <a:ext cx="2835275" cy="2835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/>
              <a:t>Boczne wejście</a:t>
            </a:r>
            <a:endParaRPr lang="pl-PL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25" y="2974975"/>
            <a:ext cx="2835275" cy="2835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ontent Placeholder 7"/>
          <p:cNvSpPr txBox="1">
            <a:spLocks/>
          </p:cNvSpPr>
          <p:nvPr/>
        </p:nvSpPr>
        <p:spPr>
          <a:xfrm>
            <a:off x="1187624" y="5877272"/>
            <a:ext cx="6777317" cy="6754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algn="ctr">
              <a:lnSpc>
                <a:spcPct val="150000"/>
              </a:lnSpc>
            </a:pPr>
            <a:r>
              <a:rPr lang="pl-PL" dirty="0" smtClean="0"/>
              <a:t>Ramy okien i drzwi, plastikowa część dachu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6915848"/>
      </p:ext>
    </p:ext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Sala gimnastyczna</a:t>
            </a:r>
            <a:endParaRPr lang="pl-PL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974975"/>
            <a:ext cx="2835275" cy="2835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/>
              <a:t>Wejście na salę</a:t>
            </a:r>
            <a:endParaRPr lang="pl-PL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25" y="2974975"/>
            <a:ext cx="2835275" cy="2835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ontent Placeholder 7"/>
          <p:cNvSpPr txBox="1">
            <a:spLocks/>
          </p:cNvSpPr>
          <p:nvPr/>
        </p:nvSpPr>
        <p:spPr>
          <a:xfrm>
            <a:off x="1187624" y="5877272"/>
            <a:ext cx="6777317" cy="6754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algn="ctr">
              <a:lnSpc>
                <a:spcPct val="150000"/>
              </a:lnSpc>
            </a:pPr>
            <a:r>
              <a:rPr lang="pl-PL" dirty="0" smtClean="0"/>
              <a:t>Ramy okien i drzwi, plastikowa część dachu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0058713"/>
      </p:ext>
    </p:extLst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4 luty 2013</a:t>
            </a:r>
            <a:endParaRPr lang="pl-P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Sala gimnastyczna</a:t>
            </a:r>
            <a:endParaRPr lang="pl-PL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974975"/>
            <a:ext cx="2835275" cy="2835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/>
              <a:t>Boczne wejście</a:t>
            </a:r>
            <a:endParaRPr lang="pl-PL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25" y="2974975"/>
            <a:ext cx="2835275" cy="2835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ontent Placeholder 7"/>
          <p:cNvSpPr txBox="1">
            <a:spLocks/>
          </p:cNvSpPr>
          <p:nvPr/>
        </p:nvSpPr>
        <p:spPr>
          <a:xfrm>
            <a:off x="1187624" y="5877272"/>
            <a:ext cx="6777317" cy="6754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algn="ctr">
              <a:lnSpc>
                <a:spcPct val="150000"/>
              </a:lnSpc>
            </a:pPr>
            <a:r>
              <a:rPr lang="pl-PL" dirty="0" smtClean="0"/>
              <a:t>Ramy okien i drzwi, plastikowa część dachu sali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4018852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Lista uczestników grupy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Dawid Górski</a:t>
            </a:r>
          </a:p>
          <a:p>
            <a:r>
              <a:rPr lang="pl-PL" dirty="0" smtClean="0"/>
              <a:t>Filip Waberzek</a:t>
            </a:r>
          </a:p>
          <a:p>
            <a:r>
              <a:rPr lang="pl-PL" dirty="0" smtClean="0"/>
              <a:t>Jakub Nowak</a:t>
            </a:r>
          </a:p>
          <a:p>
            <a:r>
              <a:rPr lang="pl-PL" dirty="0" smtClean="0"/>
              <a:t>Maciej Klepacki</a:t>
            </a:r>
          </a:p>
          <a:p>
            <a:r>
              <a:rPr lang="pl-PL" dirty="0" smtClean="0"/>
              <a:t>Mateusz Smektała</a:t>
            </a:r>
          </a:p>
          <a:p>
            <a:r>
              <a:rPr lang="pl-PL" dirty="0" smtClean="0"/>
              <a:t>Tomasz </a:t>
            </a:r>
            <a:r>
              <a:rPr lang="pl-PL" dirty="0" smtClean="0"/>
              <a:t>Żłobiński</a:t>
            </a:r>
          </a:p>
          <a:p>
            <a:r>
              <a:rPr lang="pl-PL" smtClean="0"/>
              <a:t>Sławek Werner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99771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Wejście dla gimnazjum</a:t>
            </a:r>
            <a:endParaRPr lang="pl-PL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974975"/>
            <a:ext cx="2835275" cy="2835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/>
              <a:t>Główne wejście</a:t>
            </a:r>
            <a:endParaRPr lang="pl-PL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25" y="2974975"/>
            <a:ext cx="2835275" cy="2835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ontent Placeholder 7"/>
          <p:cNvSpPr txBox="1">
            <a:spLocks/>
          </p:cNvSpPr>
          <p:nvPr/>
        </p:nvSpPr>
        <p:spPr>
          <a:xfrm>
            <a:off x="1187624" y="5877272"/>
            <a:ext cx="6777317" cy="6754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algn="ctr">
              <a:lnSpc>
                <a:spcPct val="150000"/>
              </a:lnSpc>
            </a:pPr>
            <a:r>
              <a:rPr lang="pl-PL" dirty="0" smtClean="0"/>
              <a:t>Ramy okien i drzwi, styki ścian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137493"/>
      </p:ext>
    </p:extLst>
  </p:cSld>
  <p:clrMapOvr>
    <a:masterClrMapping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707904" y="1196752"/>
            <a:ext cx="1872326" cy="1143000"/>
          </a:xfrm>
        </p:spPr>
        <p:txBody>
          <a:bodyPr/>
          <a:lstStyle/>
          <a:p>
            <a:r>
              <a:rPr lang="pl-PL" dirty="0" smtClean="0"/>
              <a:t>Wyniki</a:t>
            </a:r>
            <a:endParaRPr lang="pl-PL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43492" y="2708920"/>
            <a:ext cx="6777317" cy="3123709"/>
          </a:xfrm>
        </p:spPr>
        <p:txBody>
          <a:bodyPr/>
          <a:lstStyle/>
          <a:p>
            <a:pPr marL="68580" indent="0" algn="ctr">
              <a:lnSpc>
                <a:spcPct val="150000"/>
              </a:lnSpc>
              <a:buNone/>
            </a:pPr>
            <a:r>
              <a:rPr lang="pl-PL" dirty="0"/>
              <a:t>Mimo obszerniejszego folderu zdjęć wybrano tylko te, na których najbardziej widać różnicę temperatur i miejsca oddawania ciepła do </a:t>
            </a:r>
            <a:r>
              <a:rPr lang="pl-PL" dirty="0" smtClean="0"/>
              <a:t>otoczenia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9778081"/>
      </p:ext>
    </p:extLst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43608" y="2132856"/>
            <a:ext cx="6777317" cy="2736304"/>
          </a:xfrm>
        </p:spPr>
        <p:txBody>
          <a:bodyPr>
            <a:normAutofit/>
          </a:bodyPr>
          <a:lstStyle/>
          <a:p>
            <a:pPr marL="68580" indent="0" algn="ctr">
              <a:lnSpc>
                <a:spcPct val="150000"/>
              </a:lnSpc>
              <a:buNone/>
            </a:pPr>
            <a:r>
              <a:rPr lang="pl-PL" dirty="0"/>
              <a:t>Najczęściej powtarzające się miejsca to: </a:t>
            </a:r>
            <a:endParaRPr lang="pl-PL" dirty="0" smtClean="0"/>
          </a:p>
          <a:p>
            <a:pPr algn="ctr">
              <a:lnSpc>
                <a:spcPct val="150000"/>
              </a:lnSpc>
            </a:pPr>
            <a:r>
              <a:rPr lang="pl-PL" dirty="0" smtClean="0"/>
              <a:t>sala gimnastyczna</a:t>
            </a:r>
          </a:p>
          <a:p>
            <a:pPr algn="ctr">
              <a:lnSpc>
                <a:spcPct val="150000"/>
              </a:lnSpc>
            </a:pPr>
            <a:r>
              <a:rPr lang="pl-PL" dirty="0" smtClean="0"/>
              <a:t>główne </a:t>
            </a:r>
            <a:r>
              <a:rPr lang="pl-PL" dirty="0"/>
              <a:t>wejście do </a:t>
            </a:r>
            <a:r>
              <a:rPr lang="pl-PL" dirty="0" smtClean="0"/>
              <a:t>łącznika</a:t>
            </a:r>
          </a:p>
          <a:p>
            <a:pPr algn="ctr">
              <a:lnSpc>
                <a:spcPct val="150000"/>
              </a:lnSpc>
            </a:pPr>
            <a:r>
              <a:rPr lang="pl-PL" dirty="0" smtClean="0"/>
              <a:t>wejście </a:t>
            </a:r>
            <a:r>
              <a:rPr lang="pl-PL" dirty="0"/>
              <a:t>boczne do sali </a:t>
            </a:r>
            <a:r>
              <a:rPr lang="pl-PL" dirty="0" smtClean="0"/>
              <a:t>gimnazjalnej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03839095"/>
      </p:ext>
    </p:extLst>
  </p:cSld>
  <p:clrMapOvr>
    <a:masterClrMapping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43608" y="2132856"/>
            <a:ext cx="6777317" cy="2736304"/>
          </a:xfrm>
        </p:spPr>
        <p:txBody>
          <a:bodyPr>
            <a:normAutofit lnSpcReduction="10000"/>
          </a:bodyPr>
          <a:lstStyle/>
          <a:p>
            <a:pPr marL="68580" indent="0" algn="ctr">
              <a:lnSpc>
                <a:spcPct val="150000"/>
              </a:lnSpc>
              <a:buNone/>
            </a:pPr>
            <a:r>
              <a:rPr lang="pl-PL" dirty="0"/>
              <a:t>Ponadto dla miejsc wewnątrz szkoły, tak jak dla zwyczajnych pomieszczeń charakterystyczne jest oddawanie ciepła przy ramach okien, oraz przy styku ścian górnej części pomieszczeń.</a:t>
            </a:r>
          </a:p>
        </p:txBody>
      </p:sp>
    </p:spTree>
    <p:extLst>
      <p:ext uri="{BB962C8B-B14F-4D97-AF65-F5344CB8AC3E}">
        <p14:creationId xmlns:p14="http://schemas.microsoft.com/office/powerpoint/2010/main" val="2249263476"/>
      </p:ext>
    </p:extLst>
  </p:cSld>
  <p:clrMapOvr>
    <a:masterClrMapping/>
  </p:clrMapOvr>
  <p:transition spd="slow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Zdjęcia z wewnątrz</a:t>
            </a:r>
            <a:endParaRPr lang="pl-PL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5" y="2536031"/>
            <a:ext cx="3048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762" y="2536031"/>
            <a:ext cx="3048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29035646"/>
      </p:ext>
    </p:extLst>
  </p:cSld>
  <p:clrMapOvr>
    <a:masterClrMapping/>
  </p:clrMapOvr>
  <p:transition spd="slow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63888" y="548680"/>
            <a:ext cx="1872326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Wnioski</a:t>
            </a:r>
            <a:endParaRPr lang="pl-PL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43492" y="1988840"/>
            <a:ext cx="6777317" cy="3843789"/>
          </a:xfrm>
        </p:spPr>
        <p:txBody>
          <a:bodyPr>
            <a:normAutofit fontScale="85000" lnSpcReduction="10000"/>
          </a:bodyPr>
          <a:lstStyle/>
          <a:p>
            <a:pPr marL="68580" indent="0" algn="ctr">
              <a:lnSpc>
                <a:spcPct val="150000"/>
              </a:lnSpc>
              <a:buNone/>
            </a:pPr>
            <a:r>
              <a:rPr lang="pl-PL" dirty="0"/>
              <a:t>Najwięcej ciepła oddają:</a:t>
            </a:r>
          </a:p>
          <a:p>
            <a:pPr algn="ctr">
              <a:lnSpc>
                <a:spcPct val="150000"/>
              </a:lnSpc>
            </a:pPr>
            <a:r>
              <a:rPr lang="pl-PL" dirty="0" smtClean="0"/>
              <a:t>kominy </a:t>
            </a:r>
            <a:r>
              <a:rPr lang="pl-PL" dirty="0"/>
              <a:t>wentylacyjne (brak mechanicznych zamknięć)</a:t>
            </a:r>
          </a:p>
          <a:p>
            <a:pPr algn="ctr">
              <a:lnSpc>
                <a:spcPct val="150000"/>
              </a:lnSpc>
            </a:pPr>
            <a:r>
              <a:rPr lang="pl-PL" dirty="0" smtClean="0"/>
              <a:t>ramy </a:t>
            </a:r>
            <a:r>
              <a:rPr lang="pl-PL" dirty="0"/>
              <a:t>okien i drzwi (wynikające z nieszczelności)</a:t>
            </a:r>
          </a:p>
          <a:p>
            <a:pPr algn="ctr">
              <a:lnSpc>
                <a:spcPct val="150000"/>
              </a:lnSpc>
            </a:pPr>
            <a:r>
              <a:rPr lang="pl-PL" dirty="0" smtClean="0"/>
              <a:t>plastikowa </a:t>
            </a:r>
            <a:r>
              <a:rPr lang="pl-PL" dirty="0"/>
              <a:t>część dachu (plastik w tym przypadku jest słabym izolatorem)</a:t>
            </a:r>
          </a:p>
          <a:p>
            <a:pPr algn="ctr">
              <a:lnSpc>
                <a:spcPct val="150000"/>
              </a:lnSpc>
            </a:pPr>
            <a:r>
              <a:rPr lang="pl-PL" dirty="0" smtClean="0"/>
              <a:t>drzwi </a:t>
            </a:r>
            <a:r>
              <a:rPr lang="pl-PL" dirty="0"/>
              <a:t>ewakuacyjne przy </a:t>
            </a:r>
            <a:r>
              <a:rPr lang="pl-PL" dirty="0" smtClean="0"/>
              <a:t>sali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7105645"/>
      </p:ext>
    </p:extLst>
  </p:cSld>
  <p:clrMapOvr>
    <a:masterClrMapping/>
  </p:clrMapOvr>
  <p:transition spd="slow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63888" y="548680"/>
            <a:ext cx="1872326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Wnioski</a:t>
            </a:r>
            <a:endParaRPr lang="pl-PL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43492" y="1988840"/>
            <a:ext cx="6777317" cy="3843789"/>
          </a:xfrm>
        </p:spPr>
        <p:txBody>
          <a:bodyPr>
            <a:normAutofit lnSpcReduction="10000"/>
          </a:bodyPr>
          <a:lstStyle/>
          <a:p>
            <a:pPr marL="68580" indent="0" algn="ctr">
              <a:lnSpc>
                <a:spcPct val="150000"/>
              </a:lnSpc>
              <a:buNone/>
            </a:pPr>
            <a:r>
              <a:rPr lang="pl-PL" dirty="0"/>
              <a:t>Bez wątpienia najwięcej ciepła oddaje plastikowa część dachu sali gimnastynczej, jednak wynika to z jej budowy. Musi ona dobrze oddawać ciepło latem, dlatego oddaje także zimą. Zapewnia to optymalne warunki ćwiczeń na lekcjach wychowania fizycznego oraz zajęciach pozalekcyjnych.</a:t>
            </a:r>
          </a:p>
        </p:txBody>
      </p:sp>
    </p:spTree>
    <p:extLst>
      <p:ext uri="{BB962C8B-B14F-4D97-AF65-F5344CB8AC3E}">
        <p14:creationId xmlns:p14="http://schemas.microsoft.com/office/powerpoint/2010/main" val="3348164157"/>
      </p:ext>
    </p:extLst>
  </p:cSld>
  <p:clrMapOvr>
    <a:masterClrMapping/>
  </p:clrMapOvr>
  <p:transition spd="slow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Dziękujemy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Za uwagę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0239115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Cele projektu konkursowego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Przebadanie szkoły pod kątem szczelności jej </a:t>
            </a:r>
            <a:r>
              <a:rPr lang="pl-PL" dirty="0" smtClean="0"/>
              <a:t>termoizolacji</a:t>
            </a:r>
          </a:p>
          <a:p>
            <a:r>
              <a:rPr lang="pl-PL" dirty="0" smtClean="0"/>
              <a:t>Odnalezienie </a:t>
            </a:r>
            <a:r>
              <a:rPr lang="pl-PL" dirty="0"/>
              <a:t>miejsc największego ubytku </a:t>
            </a:r>
            <a:r>
              <a:rPr lang="pl-PL" dirty="0" smtClean="0"/>
              <a:t>ciepła</a:t>
            </a:r>
          </a:p>
          <a:p>
            <a:r>
              <a:rPr lang="pl-PL" dirty="0"/>
              <a:t>W</a:t>
            </a:r>
            <a:r>
              <a:rPr lang="pl-PL" dirty="0" smtClean="0"/>
              <a:t>yciągnięcie </a:t>
            </a:r>
            <a:r>
              <a:rPr lang="pl-PL" dirty="0"/>
              <a:t>wniosków wraz z propozycją usprawnienia izolacji budynku.</a:t>
            </a:r>
          </a:p>
        </p:txBody>
      </p:sp>
    </p:spTree>
    <p:extLst>
      <p:ext uri="{BB962C8B-B14F-4D97-AF65-F5344CB8AC3E}">
        <p14:creationId xmlns:p14="http://schemas.microsoft.com/office/powerpoint/2010/main" val="34515196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Miejsce i czas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Czas trwania projektu: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Styczeń/Luty 2013</a:t>
            </a:r>
          </a:p>
          <a:p>
            <a:r>
              <a:rPr lang="pl-PL" b="1" dirty="0"/>
              <a:t>Miejsce przebiegu projektu: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Zespół Szkół Licealno – Gimnazjalnych</a:t>
            </a:r>
            <a:br>
              <a:rPr lang="pl-PL" dirty="0"/>
            </a:br>
            <a:r>
              <a:rPr lang="pl-PL" dirty="0"/>
              <a:t>ul. Chodzieska 9, Rataje</a:t>
            </a:r>
            <a:br>
              <a:rPr lang="pl-PL" dirty="0"/>
            </a:br>
            <a:r>
              <a:rPr lang="pl-PL" dirty="0"/>
              <a:t>64-800 </a:t>
            </a:r>
            <a:r>
              <a:rPr lang="pl-PL" dirty="0" smtClean="0"/>
              <a:t>Chodzież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65179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124744"/>
            <a:ext cx="7024744" cy="1143000"/>
          </a:xfrm>
        </p:spPr>
        <p:txBody>
          <a:bodyPr/>
          <a:lstStyle/>
          <a:p>
            <a:r>
              <a:rPr lang="pl-PL" dirty="0" smtClean="0"/>
              <a:t>Poglądowe zdjęcia szkoły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192484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7772154" cy="51645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3568" y="43543"/>
            <a:ext cx="7024744" cy="1143000"/>
          </a:xfrm>
        </p:spPr>
        <p:txBody>
          <a:bodyPr/>
          <a:lstStyle/>
          <a:p>
            <a:r>
              <a:rPr lang="pl-PL" dirty="0" smtClean="0"/>
              <a:t>Główne wejście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41130746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7772154" cy="51645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3568" y="43543"/>
            <a:ext cx="7024744" cy="1143000"/>
          </a:xfrm>
        </p:spPr>
        <p:txBody>
          <a:bodyPr/>
          <a:lstStyle/>
          <a:p>
            <a:r>
              <a:rPr lang="pl-PL" dirty="0" smtClean="0"/>
              <a:t>Sala gimnastyczna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3613305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7772154" cy="51645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3568" y="43543"/>
            <a:ext cx="7024744" cy="1143000"/>
          </a:xfrm>
        </p:spPr>
        <p:txBody>
          <a:bodyPr/>
          <a:lstStyle/>
          <a:p>
            <a:r>
              <a:rPr lang="pl-PL" dirty="0" smtClean="0"/>
              <a:t>Wejście dla gimnazjum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3613305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7772153" cy="51645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3568" y="43543"/>
            <a:ext cx="7024744" cy="1143000"/>
          </a:xfrm>
        </p:spPr>
        <p:txBody>
          <a:bodyPr/>
          <a:lstStyle/>
          <a:p>
            <a:r>
              <a:rPr lang="pl-PL" dirty="0" smtClean="0"/>
              <a:t>Wejście tylne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4436232"/>
      </p:ext>
    </p:extLst>
  </p:cSld>
  <p:clrMapOvr>
    <a:masterClrMapping/>
  </p:clrMapOvr>
  <p:transition spd="slow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279</TotalTime>
  <Words>359</Words>
  <Application>Microsoft Office PowerPoint</Application>
  <PresentationFormat>On-screen Show (4:3)</PresentationFormat>
  <Paragraphs>77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Austin</vt:lpstr>
      <vt:lpstr>Badanie termoizolacji szkoły</vt:lpstr>
      <vt:lpstr>Lista uczestników grupy</vt:lpstr>
      <vt:lpstr>Cele projektu konkursowego</vt:lpstr>
      <vt:lpstr>Miejsce i czas</vt:lpstr>
      <vt:lpstr>Poglądowe zdjęcia szkoły</vt:lpstr>
      <vt:lpstr>Główne wejście</vt:lpstr>
      <vt:lpstr>Sala gimnastyczna</vt:lpstr>
      <vt:lpstr>Wejście dla gimnazjum</vt:lpstr>
      <vt:lpstr>Wejście tylne</vt:lpstr>
      <vt:lpstr>Zdjęcia i opisy</vt:lpstr>
      <vt:lpstr>6 stycznia 2013</vt:lpstr>
      <vt:lpstr>PowerPoint Presentation</vt:lpstr>
      <vt:lpstr>13 stycznia 2013</vt:lpstr>
      <vt:lpstr>PowerPoint Presentation</vt:lpstr>
      <vt:lpstr>20 stycznia 2013</vt:lpstr>
      <vt:lpstr>PowerPoint Presentation</vt:lpstr>
      <vt:lpstr>27 stycznia 2013</vt:lpstr>
      <vt:lpstr>PowerPoint Presentation</vt:lpstr>
      <vt:lpstr>4 luty 2013</vt:lpstr>
      <vt:lpstr>PowerPoint Presentation</vt:lpstr>
      <vt:lpstr>Wyniki</vt:lpstr>
      <vt:lpstr>PowerPoint Presentation</vt:lpstr>
      <vt:lpstr>PowerPoint Presentation</vt:lpstr>
      <vt:lpstr>Zdjęcia z wewnątrz</vt:lpstr>
      <vt:lpstr>Wnioski</vt:lpstr>
      <vt:lpstr>Wnioski</vt:lpstr>
      <vt:lpstr>Dziękujemy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Mateusz Smektała</dc:creator>
  <cp:lastModifiedBy>Mateusz Smektała</cp:lastModifiedBy>
  <cp:revision>10</cp:revision>
  <dcterms:created xsi:type="dcterms:W3CDTF">2013-04-04T14:58:41Z</dcterms:created>
  <dcterms:modified xsi:type="dcterms:W3CDTF">2013-04-05T14:04:48Z</dcterms:modified>
</cp:coreProperties>
</file>